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57" r:id="rId4"/>
    <p:sldId id="262" r:id="rId5"/>
    <p:sldId id="264" r:id="rId6"/>
    <p:sldId id="267" r:id="rId7"/>
    <p:sldId id="268" r:id="rId8"/>
    <p:sldId id="265" r:id="rId9"/>
    <p:sldId id="269" r:id="rId10"/>
    <p:sldId id="271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53025"/>
  </p:normalViewPr>
  <p:slideViewPr>
    <p:cSldViewPr snapToGrid="0" snapToObjects="1">
      <p:cViewPr varScale="1">
        <p:scale>
          <a:sx n="54" d="100"/>
          <a:sy n="54" d="100"/>
        </p:scale>
        <p:origin x="2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C634B-77AE-4A4B-AF8E-7B309F730C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B742-4960-F345-A599-0BE173506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9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hermosaprogramacion.com/2014/09/android-layouts-views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github.com/bumptech/glide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hermosaprogramacion.blogspot.com/2014/09/android-action-bar#action-butto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Click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OnItemClickListener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cuarto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obtuvimos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Toast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fontAlgn="base"/>
            <a:r>
              <a:rPr lang="en-US" sz="1200" b="0" i="0" kern="1200" cap="all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1200" b="0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Selector De Una </a:t>
            </a:r>
            <a:r>
              <a:rPr lang="en-US" sz="1200" b="0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View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iluminado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(pressed).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momentáneamente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sostenidamente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“(long pressed),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Enfocado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focusabled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Seleccionado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(selected), etc.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Selector para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StateListDrawable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un view antes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&lt;selector&gt;.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llama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desplazamiento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prefabricado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SDK de Android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-Adapter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inmediatamente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getCount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items.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 Cursor.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View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context: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simple_list_item_1.xml. Este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solo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simple_list_item_2.xml.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T[] objects: Array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List&lt;T&gt;.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Vincula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ListView.setAdapter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prestablecido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listPreferredItemHeight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altura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lead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acomodar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predefinida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textAppearanceListItem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experimental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app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imagen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extiéndela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&lt;Lead&gt;.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&lt;Lead&gt; {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constructor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leads. Llama al constructor padre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super()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position: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view actual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null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ViewGroup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parent: El padre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setup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views.</a:t>
            </a: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librería Glide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asíncrona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entorpecer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de la UI. Para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build.gradle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'com.github.bumptech.glide:glide:3.7.0'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ficticio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LeadsRepository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notifyDataSetChanged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llama,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refrescados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modifiquen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final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clear():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añadir un Action Button a la Action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“ELIMINAR TODO”,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clear() 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9B742-4960-F345-A599-0BE173506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1218EA-8A09-5F4C-ADF8-18E2A83539A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5CBB7B-23E9-C84A-91E5-446A2CDA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242" y="1300785"/>
            <a:ext cx="5818746" cy="2509213"/>
          </a:xfrm>
        </p:spPr>
        <p:txBody>
          <a:bodyPr/>
          <a:lstStyle/>
          <a:p>
            <a:r>
              <a:rPr lang="en-US" dirty="0" smtClean="0"/>
              <a:t>CLASS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242" y="3886200"/>
            <a:ext cx="5818746" cy="1371599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and adapters </a:t>
            </a:r>
          </a:p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4448" y="188312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cap="all" dirty="0" err="1"/>
              <a:t>OnITEMCLICKLISTENER</a:t>
            </a:r>
            <a:r>
              <a:rPr lang="en-US" b="1" cap="all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65" y="825410"/>
            <a:ext cx="2997733" cy="60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14448" y="188312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cap="all" dirty="0" err="1"/>
              <a:t>OnITEMCLICKLISTENER</a:t>
            </a:r>
            <a:r>
              <a:rPr lang="en-US" b="1" cap="all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65" y="825410"/>
            <a:ext cx="2997733" cy="60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242" y="1300785"/>
            <a:ext cx="5818746" cy="2509213"/>
          </a:xfrm>
        </p:spPr>
        <p:txBody>
          <a:bodyPr/>
          <a:lstStyle/>
          <a:p>
            <a:r>
              <a:rPr lang="en-US" dirty="0" smtClean="0"/>
              <a:t>CLASS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242" y="3886200"/>
            <a:ext cx="5818746" cy="1371599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and adapters </a:t>
            </a:r>
          </a:p>
          <a:p>
            <a:r>
              <a:rPr lang="en-US" dirty="0"/>
              <a:t>Floating Action Button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0188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7" y="0"/>
            <a:ext cx="445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4" y="0"/>
            <a:ext cx="340789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24" y="464208"/>
            <a:ext cx="69596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624" y="2081268"/>
            <a:ext cx="6896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417" y="-244006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28" y="0"/>
            <a:ext cx="891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74" y="1608082"/>
            <a:ext cx="8615226" cy="2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3" y="0"/>
            <a:ext cx="340789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92" y="0"/>
            <a:ext cx="550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997" y="-338599"/>
            <a:ext cx="4508797" cy="7622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66" y="0"/>
            <a:ext cx="580210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55" y="0"/>
            <a:ext cx="6908800" cy="664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" y="0"/>
            <a:ext cx="34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89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4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41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298</TotalTime>
  <Words>196</Words>
  <Application>Microsoft Macintosh PowerPoint</Application>
  <PresentationFormat>Widescreen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Tw Cen MT</vt:lpstr>
      <vt:lpstr>Arial</vt:lpstr>
      <vt:lpstr>Droplet</vt:lpstr>
      <vt:lpstr>CLASS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9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9</dc:title>
  <dc:creator>Alejandro Uribe</dc:creator>
  <cp:lastModifiedBy>Alejandro Uribe</cp:lastModifiedBy>
  <cp:revision>27</cp:revision>
  <dcterms:created xsi:type="dcterms:W3CDTF">2017-02-23T18:36:57Z</dcterms:created>
  <dcterms:modified xsi:type="dcterms:W3CDTF">2017-02-27T15:03:01Z</dcterms:modified>
</cp:coreProperties>
</file>